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98DA"/>
    <a:srgbClr val="CE6B60"/>
    <a:srgbClr val="4CBA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81"/>
  </p:normalViewPr>
  <p:slideViewPr>
    <p:cSldViewPr snapToGrid="0" snapToObjects="1">
      <p:cViewPr varScale="1">
        <p:scale>
          <a:sx n="97" d="100"/>
          <a:sy n="97" d="100"/>
        </p:scale>
        <p:origin x="6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848AE8-D093-574F-BE51-2FA3A0792847}" type="datetimeFigureOut">
              <a:rPr lang="en-US" smtClean="0"/>
              <a:t>9/21/17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59A3D3-E5A4-B543-B40E-50BB015FC4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114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+mj-lt"/>
                <a:ea typeface="Arial Narrow" charset="0"/>
                <a:cs typeface="Arial Narrow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1A13-8678-FA4A-A3BD-48EF2B3E0FCF}" type="datetimeFigureOut">
              <a:rPr lang="en-US" smtClean="0"/>
              <a:t>9/21/17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A255B-BD23-DE4E-BA4A-3630734DE6F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6483389" y="0"/>
            <a:ext cx="6570704" cy="695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136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1A13-8678-FA4A-A3BD-48EF2B3E0FCF}" type="datetimeFigureOut">
              <a:rPr lang="en-US" smtClean="0"/>
              <a:t>9/21/17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A255B-BD23-DE4E-BA4A-3630734DE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431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1A13-8678-FA4A-A3BD-48EF2B3E0FCF}" type="datetimeFigureOut">
              <a:rPr lang="en-US" smtClean="0"/>
              <a:t>9/21/17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A255B-BD23-DE4E-BA4A-3630734DE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80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>
              <a:defRPr sz="7200">
                <a:latin typeface="Gabriola" charset="0"/>
                <a:ea typeface="Gabriola" charset="0"/>
                <a:cs typeface="Gabriola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1A13-8678-FA4A-A3BD-48EF2B3E0FCF}" type="datetimeFigureOut">
              <a:rPr lang="en-US" smtClean="0"/>
              <a:t>9/21/17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A255B-BD23-DE4E-BA4A-3630734DE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226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1A13-8678-FA4A-A3BD-48EF2B3E0FCF}" type="datetimeFigureOut">
              <a:rPr lang="en-US" smtClean="0"/>
              <a:t>9/21/17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A255B-BD23-DE4E-BA4A-3630734DE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14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1A13-8678-FA4A-A3BD-48EF2B3E0FCF}" type="datetimeFigureOut">
              <a:rPr lang="en-US" smtClean="0"/>
              <a:t>9/21/17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A255B-BD23-DE4E-BA4A-3630734DE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50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1A13-8678-FA4A-A3BD-48EF2B3E0FCF}" type="datetimeFigureOut">
              <a:rPr lang="en-US" smtClean="0"/>
              <a:t>9/21/17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A255B-BD23-DE4E-BA4A-3630734DE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208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1A13-8678-FA4A-A3BD-48EF2B3E0FCF}" type="datetimeFigureOut">
              <a:rPr lang="en-US" smtClean="0"/>
              <a:t>9/21/17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A255B-BD23-DE4E-BA4A-3630734DE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26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1A13-8678-FA4A-A3BD-48EF2B3E0FCF}" type="datetimeFigureOut">
              <a:rPr lang="en-US" smtClean="0"/>
              <a:t>9/21/17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A255B-BD23-DE4E-BA4A-3630734DE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271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1A13-8678-FA4A-A3BD-48EF2B3E0FCF}" type="datetimeFigureOut">
              <a:rPr lang="en-US" smtClean="0"/>
              <a:t>9/21/17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A255B-BD23-DE4E-BA4A-3630734DE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375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1A13-8678-FA4A-A3BD-48EF2B3E0FCF}" type="datetimeFigureOut">
              <a:rPr lang="en-US" smtClean="0"/>
              <a:t>9/21/17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A255B-BD23-DE4E-BA4A-3630734DE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439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811A13-8678-FA4A-A3BD-48EF2B3E0FCF}" type="datetimeFigureOut">
              <a:rPr lang="en-US" smtClean="0"/>
              <a:t>9/21/17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A255B-BD23-DE4E-BA4A-3630734DE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860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7200" b="1" kern="1200">
          <a:solidFill>
            <a:schemeClr val="accent5">
              <a:lumMod val="75000"/>
            </a:schemeClr>
          </a:solidFill>
          <a:latin typeface="Gabriola" charset="0"/>
          <a:ea typeface="Gabriola" charset="0"/>
          <a:cs typeface="Gabriola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hyperlink" Target="https://chelseymarie6.github.io/moodfood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10000" dirty="0" err="1" smtClean="0">
                <a:solidFill>
                  <a:schemeClr val="accent1"/>
                </a:solidFill>
                <a:latin typeface="Gabriola" charset="0"/>
                <a:ea typeface="Gabriola" charset="0"/>
                <a:cs typeface="Gabriola" charset="0"/>
              </a:rPr>
              <a:t>moodfood</a:t>
            </a:r>
            <a:endParaRPr lang="en-US" sz="10000" dirty="0">
              <a:solidFill>
                <a:schemeClr val="accent1"/>
              </a:solidFill>
              <a:latin typeface="Gabriola" charset="0"/>
              <a:ea typeface="Gabriola" charset="0"/>
              <a:cs typeface="Gabriola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967012"/>
            <a:ext cx="9144000" cy="1655762"/>
          </a:xfrm>
        </p:spPr>
        <p:txBody>
          <a:bodyPr>
            <a:normAutofit/>
          </a:bodyPr>
          <a:lstStyle/>
          <a:p>
            <a:r>
              <a:rPr lang="en-US" sz="3000" b="1" i="1" dirty="0" smtClean="0">
                <a:ea typeface="Cambria" charset="0"/>
                <a:cs typeface="Cambria" charset="0"/>
              </a:rPr>
              <a:t>Chelsey Dolan, Anna Ly, Justin McLaren, Simeon </a:t>
            </a:r>
            <a:r>
              <a:rPr lang="en-US" sz="3000" b="1" i="1" dirty="0" err="1" smtClean="0">
                <a:ea typeface="Cambria" charset="0"/>
                <a:cs typeface="Cambria" charset="0"/>
              </a:rPr>
              <a:t>Utubor</a:t>
            </a:r>
            <a:endParaRPr lang="en-US" sz="3000" b="1" i="1" dirty="0">
              <a:ea typeface="Cambria" charset="0"/>
              <a:cs typeface="Cambria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649896" y="3631096"/>
            <a:ext cx="9336156" cy="13359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accent5">
                    <a:lumMod val="75000"/>
                  </a:schemeClr>
                </a:solidFill>
                <a:latin typeface="Gabriola" charset="0"/>
                <a:ea typeface="Gabriola" charset="0"/>
                <a:cs typeface="Gabriola" charset="0"/>
              </a:defRPr>
            </a:lvl1pPr>
          </a:lstStyle>
          <a:p>
            <a:r>
              <a:rPr lang="en-US" sz="7000" dirty="0" smtClean="0">
                <a:solidFill>
                  <a:schemeClr val="accent1"/>
                </a:solidFill>
              </a:rPr>
              <a:t>by 4 foodies</a:t>
            </a:r>
            <a:endParaRPr lang="en-US" sz="7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607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7200" b="1" dirty="0" smtClean="0">
                <a:solidFill>
                  <a:schemeClr val="accent5">
                    <a:lumMod val="75000"/>
                  </a:schemeClr>
                </a:solidFill>
                <a:latin typeface="Gabriola" charset="0"/>
                <a:ea typeface="Gabriola" charset="0"/>
                <a:cs typeface="Gabriola" charset="0"/>
              </a:rPr>
              <a:t>M O O D  F O O D</a:t>
            </a:r>
            <a:endParaRPr lang="en-US" sz="7200" b="1" dirty="0">
              <a:solidFill>
                <a:schemeClr val="accent5">
                  <a:lumMod val="75000"/>
                </a:schemeClr>
              </a:solidFill>
              <a:latin typeface="Gabriola" charset="0"/>
              <a:ea typeface="Gabriola" charset="0"/>
              <a:cs typeface="Gabriol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6799" y="1431236"/>
            <a:ext cx="6599583" cy="5128590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latin typeface="+mj-lt"/>
                <a:ea typeface="Calibri" charset="0"/>
                <a:cs typeface="Calibri" charset="0"/>
              </a:rPr>
              <a:t>Helps answer the age-old question: “What should I eat?”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 smtClean="0">
              <a:latin typeface="+mj-lt"/>
              <a:ea typeface="Calibri" charset="0"/>
              <a:cs typeface="Calibri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latin typeface="+mj-lt"/>
                <a:ea typeface="Calibri" charset="0"/>
                <a:cs typeface="Calibri" charset="0"/>
              </a:rPr>
              <a:t>Brings you food options nearest you based on your mood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+mj-lt"/>
              <a:ea typeface="Calibri" charset="0"/>
              <a:cs typeface="Calibri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latin typeface="+mj-lt"/>
                <a:ea typeface="Calibri" charset="0"/>
                <a:cs typeface="Calibri" charset="0"/>
              </a:rPr>
              <a:t>Type in your current mood, and you will be provided with a food option closest to your zip code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+mj-lt"/>
              <a:ea typeface="Calibri" charset="0"/>
              <a:cs typeface="Calibri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latin typeface="+mj-lt"/>
                <a:ea typeface="Calibri" charset="0"/>
                <a:cs typeface="Calibri" charset="0"/>
              </a:rPr>
              <a:t>Don’t like the choice we gave you? That’s okay – we’ll give you five more choices. </a:t>
            </a:r>
          </a:p>
        </p:txBody>
      </p:sp>
    </p:spTree>
    <p:extLst>
      <p:ext uri="{BB962C8B-B14F-4D97-AF65-F5344CB8AC3E}">
        <p14:creationId xmlns:p14="http://schemas.microsoft.com/office/powerpoint/2010/main" val="220101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l="7297" t="7730" r="20175"/>
          <a:stretch/>
        </p:blipFill>
        <p:spPr>
          <a:xfrm>
            <a:off x="-154" y="689113"/>
            <a:ext cx="7606748" cy="61688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7200" dirty="0" smtClean="0">
                <a:solidFill>
                  <a:schemeClr val="accent5">
                    <a:lumMod val="75000"/>
                  </a:schemeClr>
                </a:solidFill>
                <a:latin typeface="Gabriola" charset="0"/>
                <a:ea typeface="Gabriola" charset="0"/>
                <a:cs typeface="Gabriola" charset="0"/>
              </a:rPr>
              <a:t>D E V E L O P M E N T</a:t>
            </a:r>
            <a:endParaRPr lang="en-US" sz="7200" dirty="0">
              <a:solidFill>
                <a:schemeClr val="accent5">
                  <a:lumMod val="75000"/>
                </a:schemeClr>
              </a:solidFill>
              <a:latin typeface="Gabriola" charset="0"/>
              <a:ea typeface="Gabriola" charset="0"/>
              <a:cs typeface="Gabriol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0566" y="1825625"/>
            <a:ext cx="4305249" cy="4323384"/>
          </a:xfrm>
        </p:spPr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500" b="1" u="sng" dirty="0" smtClean="0"/>
              <a:t>Front-End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000" b="1" u="sng" dirty="0" smtClean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000" dirty="0" smtClean="0"/>
              <a:t>Anna and Justin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000" dirty="0" smtClean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000" dirty="0" smtClean="0"/>
              <a:t>Process included: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000" dirty="0" err="1" smtClean="0"/>
              <a:t>Wireframing</a:t>
            </a:r>
            <a:endParaRPr lang="en-US" sz="3000" dirty="0" smtClean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000" dirty="0" smtClean="0"/>
              <a:t>Mockup</a:t>
            </a:r>
            <a:endParaRPr lang="en-US" sz="30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652591" y="1825625"/>
            <a:ext cx="4104861" cy="43233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3500" b="1" u="sng" dirty="0" smtClean="0">
                <a:latin typeface="+mj-lt"/>
              </a:rPr>
              <a:t>Back-End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b="1" u="sng" dirty="0" smtClean="0">
              <a:latin typeface="+mj-lt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3000" dirty="0" smtClean="0">
                <a:latin typeface="+mj-lt"/>
              </a:rPr>
              <a:t>Chelsey and Simeon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000" dirty="0">
              <a:latin typeface="+mj-lt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3000" dirty="0" smtClean="0">
                <a:latin typeface="+mj-lt"/>
              </a:rPr>
              <a:t>Process included: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3000" dirty="0" smtClean="0">
                <a:latin typeface="+mj-lt"/>
              </a:rPr>
              <a:t>Google Places API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3000" dirty="0" smtClean="0">
                <a:latin typeface="+mj-lt"/>
              </a:rPr>
              <a:t>IBM Watson API</a:t>
            </a:r>
            <a:endParaRPr lang="en-US" sz="3000" dirty="0">
              <a:latin typeface="+mj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8437" y="5873197"/>
            <a:ext cx="4194416" cy="8257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9678" y="4465982"/>
            <a:ext cx="2232991" cy="2232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398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 E H I N D  T H E  S C E N E 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77610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300" dirty="0" smtClean="0"/>
              <a:t>Simple, sleek, and user-friendly app development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3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300" dirty="0" smtClean="0"/>
              <a:t>Inspired by personal challenges on choosing what to </a:t>
            </a:r>
            <a:r>
              <a:rPr lang="en-US" sz="3300" dirty="0" smtClean="0"/>
              <a:t>eat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3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300" dirty="0" smtClean="0"/>
              <a:t>Too many choices can be overwhelming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3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300" dirty="0" smtClean="0"/>
              <a:t>App provides one option at a time with a max of five choices</a:t>
            </a:r>
          </a:p>
        </p:txBody>
      </p:sp>
    </p:spTree>
    <p:extLst>
      <p:ext uri="{BB962C8B-B14F-4D97-AF65-F5344CB8AC3E}">
        <p14:creationId xmlns:p14="http://schemas.microsoft.com/office/powerpoint/2010/main" val="1217592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 A R A M E T E R 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 smtClean="0"/>
              <a:t>Distance (max: 10 mile radius)</a:t>
            </a:r>
          </a:p>
          <a:p>
            <a:pPr marL="0" indent="0">
              <a:buNone/>
            </a:pPr>
            <a:endParaRPr lang="en-US" sz="3000" dirty="0" smtClean="0"/>
          </a:p>
          <a:p>
            <a:pPr marL="0" indent="0">
              <a:buNone/>
            </a:pPr>
            <a:r>
              <a:rPr lang="en-US" sz="3000" dirty="0" smtClean="0"/>
              <a:t>Ratings (</a:t>
            </a:r>
            <a:r>
              <a:rPr lang="en-US" sz="3000" dirty="0" smtClean="0"/>
              <a:t>3.5 </a:t>
            </a:r>
            <a:r>
              <a:rPr lang="en-US" sz="3000" dirty="0" smtClean="0"/>
              <a:t>stars or greater)</a:t>
            </a:r>
          </a:p>
          <a:p>
            <a:pPr marL="0" indent="0">
              <a:buNone/>
            </a:pPr>
            <a:endParaRPr lang="en-US" sz="3000" dirty="0" smtClean="0"/>
          </a:p>
          <a:p>
            <a:pPr marL="0" indent="0">
              <a:buNone/>
            </a:pPr>
            <a:r>
              <a:rPr lang="en-US" sz="3000" dirty="0" smtClean="0"/>
              <a:t>Open now</a:t>
            </a:r>
          </a:p>
          <a:p>
            <a:pPr marL="0" indent="0">
              <a:buNone/>
            </a:pPr>
            <a:endParaRPr lang="en-US" sz="3000" dirty="0" smtClean="0"/>
          </a:p>
          <a:p>
            <a:pPr marL="0" indent="0">
              <a:buNone/>
            </a:pPr>
            <a:r>
              <a:rPr lang="en-US" sz="3000" dirty="0" smtClean="0"/>
              <a:t>Prominence</a:t>
            </a:r>
            <a:endParaRPr lang="en-US" sz="3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908712" y="333030"/>
            <a:ext cx="4471968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326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 E C H N O L O G Y</a:t>
            </a:r>
            <a:endParaRPr lang="en-US" sz="7200" dirty="0">
              <a:solidFill>
                <a:schemeClr val="accent5">
                  <a:lumMod val="75000"/>
                </a:schemeClr>
              </a:solidFill>
              <a:latin typeface="Gabriola" charset="0"/>
              <a:ea typeface="Gabriola" charset="0"/>
              <a:cs typeface="Gabriol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297557" cy="4323384"/>
          </a:xfrm>
        </p:spPr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500" b="1" u="sng" dirty="0" smtClean="0"/>
              <a:t>Front-End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000" u="sng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000" dirty="0" smtClean="0"/>
              <a:t>HTML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000" dirty="0" smtClean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000" dirty="0" smtClean="0"/>
              <a:t>CSS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000" dirty="0" smtClean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000" dirty="0" smtClean="0"/>
              <a:t>Bootstrap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056243" y="1825625"/>
            <a:ext cx="5297557" cy="457517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3500" b="1" u="sng" dirty="0" smtClean="0">
                <a:latin typeface="+mj-lt"/>
              </a:rPr>
              <a:t>Back-End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b="1" u="sng" dirty="0" smtClean="0">
              <a:latin typeface="+mj-lt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3000" dirty="0" smtClean="0">
                <a:latin typeface="+mj-lt"/>
              </a:rPr>
              <a:t>JavaScript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000" dirty="0">
              <a:latin typeface="+mj-lt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3000" dirty="0" smtClean="0">
                <a:latin typeface="+mj-lt"/>
              </a:rPr>
              <a:t>jQuery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000" dirty="0">
              <a:latin typeface="+mj-lt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3000" dirty="0" smtClean="0">
                <a:latin typeface="+mj-lt"/>
              </a:rPr>
              <a:t>Google Places API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000" dirty="0">
              <a:latin typeface="+mj-lt"/>
            </a:endParaRPr>
          </a:p>
          <a:p>
            <a:pPr marL="0" lvl="1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latin typeface="+mj-lt"/>
              </a:rPr>
              <a:t>IBM Watson Technology: </a:t>
            </a:r>
          </a:p>
          <a:p>
            <a:pPr marL="0" lvl="1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i="1" dirty="0" smtClean="0">
                <a:latin typeface="+mj-lt"/>
              </a:rPr>
              <a:t>Sentiment and Emotion Tracker using Natural Language Understanding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29687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145774" y="2241411"/>
            <a:ext cx="2994991" cy="46165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 E M 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45564" y="1825625"/>
            <a:ext cx="8481393" cy="375354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Check it out:</a:t>
            </a:r>
          </a:p>
          <a:p>
            <a:pPr marL="0" indent="0" algn="ctr">
              <a:buNone/>
            </a:pPr>
            <a:r>
              <a:rPr lang="en-US" sz="3500" dirty="0" smtClean="0"/>
              <a:t> </a:t>
            </a:r>
            <a:r>
              <a:rPr lang="en-US" sz="3500" dirty="0" smtClean="0">
                <a:hlinkClick r:id="rId3"/>
              </a:rPr>
              <a:t>https://chelseymarie6.github.io/moodfood/</a:t>
            </a:r>
            <a:endParaRPr lang="en-US" sz="35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298962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 U T U R E  D E V E L O P M E N 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IBM Watson</a:t>
            </a:r>
          </a:p>
          <a:p>
            <a:pPr lvl="1"/>
            <a:r>
              <a:rPr lang="en-US" dirty="0" smtClean="0"/>
              <a:t>Voice-input </a:t>
            </a:r>
          </a:p>
          <a:p>
            <a:pPr lvl="1"/>
            <a:r>
              <a:rPr lang="en-US" dirty="0" smtClean="0"/>
              <a:t>Currently, we are asking a text input from the user for their mood. With future development, our application has the potential to interpolate a user’s emotion based on voice-input and then provide a food suggestion. </a:t>
            </a:r>
          </a:p>
          <a:p>
            <a:r>
              <a:rPr lang="en-US" dirty="0" smtClean="0"/>
              <a:t>Additional factors beyond the parameters we selected (categorical style food selection, ratings, and location) could include:</a:t>
            </a:r>
          </a:p>
          <a:p>
            <a:pPr lvl="2"/>
            <a:r>
              <a:rPr lang="en-US" dirty="0" smtClean="0"/>
              <a:t>User login/profile to keep track of their moods and food choices to ensure dynamic recommendations are being made</a:t>
            </a:r>
          </a:p>
          <a:p>
            <a:pPr lvl="2"/>
            <a:r>
              <a:rPr lang="en-US" dirty="0" smtClean="0"/>
              <a:t>Integration with other apps such as a user’s calendar to plan ahead for meals</a:t>
            </a:r>
          </a:p>
          <a:p>
            <a:pPr lvl="2"/>
            <a:r>
              <a:rPr lang="en-US" dirty="0" smtClean="0"/>
              <a:t>Could incorporate recipes, and/or grocery services beyond providing restaurant choices</a:t>
            </a:r>
          </a:p>
        </p:txBody>
      </p:sp>
    </p:spTree>
    <p:extLst>
      <p:ext uri="{BB962C8B-B14F-4D97-AF65-F5344CB8AC3E}">
        <p14:creationId xmlns:p14="http://schemas.microsoft.com/office/powerpoint/2010/main" val="24455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10000" dirty="0" smtClean="0"/>
              <a:t>Q U E S T I O N S ?</a:t>
            </a:r>
            <a:endParaRPr lang="en-US" sz="100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="" xmlns:a16="http://schemas.microsoft.com/office/drawing/2014/main" id="{91D4E980-0F85-4BF4-917E-8F4DA298A7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028" y="1825625"/>
            <a:ext cx="700794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485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373</Words>
  <Application>Microsoft Macintosh PowerPoint</Application>
  <PresentationFormat>Widescreen</PresentationFormat>
  <Paragraphs>72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 Narrow</vt:lpstr>
      <vt:lpstr>Calibri</vt:lpstr>
      <vt:lpstr>Calibri Light</vt:lpstr>
      <vt:lpstr>Cambria</vt:lpstr>
      <vt:lpstr>Gabriola</vt:lpstr>
      <vt:lpstr>Arial</vt:lpstr>
      <vt:lpstr>Office Theme</vt:lpstr>
      <vt:lpstr>moodfood</vt:lpstr>
      <vt:lpstr>M O O D  F O O D</vt:lpstr>
      <vt:lpstr>D E V E L O P M E N T</vt:lpstr>
      <vt:lpstr>B E H I N D  T H E  S C E N E S</vt:lpstr>
      <vt:lpstr>P A R A M E T E R S </vt:lpstr>
      <vt:lpstr>T E C H N O L O G Y</vt:lpstr>
      <vt:lpstr>D E M O</vt:lpstr>
      <vt:lpstr>F U T U R E  D E V E L O P M E N T</vt:lpstr>
      <vt:lpstr>Q U E S T I O N S ?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41</cp:revision>
  <dcterms:created xsi:type="dcterms:W3CDTF">2017-09-20T03:12:47Z</dcterms:created>
  <dcterms:modified xsi:type="dcterms:W3CDTF">2017-09-22T01:19:50Z</dcterms:modified>
</cp:coreProperties>
</file>

<file path=docProps/thumbnail.jpeg>
</file>